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web_ac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63438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GitBook</a:t>
            </a:r>
            <a:r>
              <a:rPr lang="en-US" sz="48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https://mrutkows.gitbook.io/ow-knative-demo/web_actions</a:t>
            </a:r>
            <a:endParaRPr lang="en-US" sz="48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104100</TotalTime>
  <Words>3099</Words>
  <Application>Microsoft Macintosh PowerPoint</Application>
  <PresentationFormat>Custom</PresentationFormat>
  <Paragraphs>672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1110</cp:revision>
  <dcterms:modified xsi:type="dcterms:W3CDTF">2020-03-24T07:05:37Z</dcterms:modified>
</cp:coreProperties>
</file>